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58" autoAdjust="0"/>
    <p:restoredTop sz="94660"/>
  </p:normalViewPr>
  <p:slideViewPr>
    <p:cSldViewPr>
      <p:cViewPr varScale="1">
        <p:scale>
          <a:sx n="61" d="100"/>
          <a:sy n="61" d="100"/>
        </p:scale>
        <p:origin x="-72" y="-5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691381-1FC8-474E-A343-6CCE80814888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D0187-4AE5-4D24-A174-4E8AAEBE2D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39993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8805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615057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0457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212399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9408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021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77428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2492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3120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85947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18291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67320-205E-421E-93DA-EAC2D7F512A9}" type="datetimeFigureOut">
              <a:rPr lang="en-GB" smtClean="0"/>
              <a:pPr/>
              <a:t>05/11/2015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C060CA-6A75-44BD-A33C-D2930ABD54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14203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2510344" y="218696"/>
            <a:ext cx="4199513" cy="1219757"/>
          </a:xfrm>
          <a:prstGeom prst="roundRect">
            <a:avLst>
              <a:gd name="adj" fmla="val 16667"/>
            </a:avLst>
          </a:prstGeom>
          <a:solidFill>
            <a:srgbClr val="FFCC66"/>
          </a:solidFill>
          <a:ln w="762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 smtClean="0"/>
              <a:t>Anonymity Game</a:t>
            </a:r>
            <a:endParaRPr lang="en-US" sz="4400" b="1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0500" y="1540746"/>
            <a:ext cx="8763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/>
              <a:t>How many people can you identify if Jack and Lucy’s list of mutual contacts is leaked?</a:t>
            </a:r>
            <a:endParaRPr lang="en-US" sz="3000" dirty="0"/>
          </a:p>
        </p:txBody>
      </p:sp>
      <p:sp>
        <p:nvSpPr>
          <p:cNvPr id="6" name="Rectangle 5"/>
          <p:cNvSpPr/>
          <p:nvPr/>
        </p:nvSpPr>
        <p:spPr>
          <a:xfrm>
            <a:off x="6229947" y="3763373"/>
            <a:ext cx="813043" cy="2031325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Jack: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Dan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Kate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Lucy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Tom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Zara</a:t>
            </a:r>
            <a:endParaRPr lang="en-US" dirty="0" smtClean="0"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b="1" dirty="0" smtClean="0"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50378" y="3763373"/>
            <a:ext cx="800294" cy="120032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Lucy: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Alice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kumimoji="0" lang="en-US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</a:t>
            </a:r>
            <a:r>
              <a:rPr kumimoji="0" lang="en-US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Zara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Jack</a:t>
            </a:r>
            <a:endParaRPr kumimoji="0" 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524151" y="2918766"/>
            <a:ext cx="3049845" cy="3720538"/>
            <a:chOff x="941313" y="854356"/>
            <a:chExt cx="3049845" cy="3720538"/>
          </a:xfrm>
        </p:grpSpPr>
        <p:sp>
          <p:nvSpPr>
            <p:cNvPr id="12" name="Oval 11"/>
            <p:cNvSpPr/>
            <p:nvPr/>
          </p:nvSpPr>
          <p:spPr bwMode="auto">
            <a:xfrm>
              <a:off x="2421970" y="1603094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>
                  <a:latin typeface="Arial"/>
                  <a:cs typeface="Arial"/>
                </a:rPr>
                <a:t>B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cxnSp>
          <p:nvCxnSpPr>
            <p:cNvPr id="13" name="Straight Arrow Connector 12"/>
            <p:cNvCxnSpPr>
              <a:stCxn id="17" idx="1"/>
              <a:endCxn id="12" idx="5"/>
            </p:cNvCxnSpPr>
            <p:nvPr/>
          </p:nvCxnSpPr>
          <p:spPr bwMode="auto">
            <a:xfrm rot="16200000" flipV="1">
              <a:off x="3015971" y="1696495"/>
              <a:ext cx="381186" cy="84479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Arrow Connector 13"/>
            <p:cNvCxnSpPr>
              <a:stCxn id="18" idx="7"/>
              <a:endCxn id="17" idx="3"/>
            </p:cNvCxnSpPr>
            <p:nvPr/>
          </p:nvCxnSpPr>
          <p:spPr bwMode="auto">
            <a:xfrm rot="5400000" flipH="1" flipV="1">
              <a:off x="2794011" y="2656933"/>
              <a:ext cx="912989" cy="756908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Arrow Connector 14"/>
            <p:cNvCxnSpPr>
              <a:stCxn id="12" idx="1"/>
              <a:endCxn id="23" idx="5"/>
            </p:cNvCxnSpPr>
            <p:nvPr/>
          </p:nvCxnSpPr>
          <p:spPr bwMode="auto">
            <a:xfrm rot="16200000" flipV="1">
              <a:off x="1760232" y="935008"/>
              <a:ext cx="479330" cy="96843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Arrow Connector 15"/>
            <p:cNvCxnSpPr>
              <a:stCxn id="18" idx="0"/>
              <a:endCxn id="12" idx="4"/>
            </p:cNvCxnSpPr>
            <p:nvPr/>
          </p:nvCxnSpPr>
          <p:spPr bwMode="auto">
            <a:xfrm rot="16200000" flipV="1">
              <a:off x="1952088" y="2666148"/>
              <a:ext cx="1451991" cy="8788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7" name="Oval 16"/>
            <p:cNvSpPr/>
            <p:nvPr/>
          </p:nvSpPr>
          <p:spPr bwMode="auto">
            <a:xfrm>
              <a:off x="3566816" y="2253688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>
                  <a:latin typeface="Arial"/>
                  <a:cs typeface="Arial"/>
                </a:rPr>
                <a:t>F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2509853" y="3436085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/>
                  <a:cs typeface="Arial"/>
                </a:rPr>
                <a:t>A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3566817" y="3436085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>
                  <a:latin typeface="Arial"/>
                  <a:cs typeface="Arial"/>
                </a:rPr>
                <a:t>C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2922511" y="4193894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/>
                  <a:cs typeface="Arial"/>
                </a:rPr>
                <a:t>H</a:t>
              </a: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1365652" y="3124549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>
                  <a:latin typeface="Arial"/>
                  <a:cs typeface="Arial"/>
                </a:rPr>
                <a:t>E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941313" y="1861943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>
                  <a:latin typeface="Arial"/>
                  <a:cs typeface="Arial"/>
                </a:rPr>
                <a:t>D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1153482" y="854356"/>
              <a:ext cx="424341" cy="3810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b="1" dirty="0">
                  <a:latin typeface="Arial"/>
                  <a:cs typeface="Arial"/>
                </a:rPr>
                <a:t>G</a:t>
              </a:r>
              <a:endParaRPr kumimoji="0" lang="en-U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endParaRPr>
            </a:p>
          </p:txBody>
        </p:sp>
        <p:cxnSp>
          <p:nvCxnSpPr>
            <p:cNvPr id="24" name="Straight Arrow Connector 23"/>
            <p:cNvCxnSpPr>
              <a:stCxn id="12" idx="2"/>
              <a:endCxn id="22" idx="6"/>
            </p:cNvCxnSpPr>
            <p:nvPr/>
          </p:nvCxnSpPr>
          <p:spPr bwMode="auto">
            <a:xfrm rot="10800000" flipV="1">
              <a:off x="1365654" y="1793593"/>
              <a:ext cx="1056316" cy="25884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Arrow Connector 24"/>
            <p:cNvCxnSpPr>
              <a:stCxn id="23" idx="4"/>
              <a:endCxn id="22" idx="0"/>
            </p:cNvCxnSpPr>
            <p:nvPr/>
          </p:nvCxnSpPr>
          <p:spPr bwMode="auto">
            <a:xfrm rot="5400000">
              <a:off x="946276" y="1442565"/>
              <a:ext cx="626587" cy="212169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Arrow Connector 25"/>
            <p:cNvCxnSpPr>
              <a:stCxn id="21" idx="7"/>
              <a:endCxn id="12" idx="3"/>
            </p:cNvCxnSpPr>
            <p:nvPr/>
          </p:nvCxnSpPr>
          <p:spPr bwMode="auto">
            <a:xfrm rot="5400000" flipH="1" flipV="1">
              <a:off x="1479958" y="2176191"/>
              <a:ext cx="1252047" cy="756263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Arrow Connector 26"/>
            <p:cNvCxnSpPr>
              <a:stCxn id="19" idx="0"/>
              <a:endCxn id="17" idx="4"/>
            </p:cNvCxnSpPr>
            <p:nvPr/>
          </p:nvCxnSpPr>
          <p:spPr bwMode="auto">
            <a:xfrm rot="16200000" flipV="1">
              <a:off x="3378290" y="3035386"/>
              <a:ext cx="801397" cy="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Arrow Connector 27"/>
            <p:cNvCxnSpPr>
              <a:stCxn id="20" idx="7"/>
              <a:endCxn id="19" idx="3"/>
            </p:cNvCxnSpPr>
            <p:nvPr/>
          </p:nvCxnSpPr>
          <p:spPr bwMode="auto">
            <a:xfrm rot="5400000" flipH="1" flipV="1">
              <a:off x="3212634" y="3833365"/>
              <a:ext cx="488401" cy="344251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Arrow Connector 28"/>
            <p:cNvCxnSpPr>
              <a:stCxn id="18" idx="2"/>
              <a:endCxn id="21" idx="6"/>
            </p:cNvCxnSpPr>
            <p:nvPr/>
          </p:nvCxnSpPr>
          <p:spPr bwMode="auto">
            <a:xfrm rot="10800000">
              <a:off x="1789993" y="3315049"/>
              <a:ext cx="719860" cy="311536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Arrow Connector 29"/>
            <p:cNvCxnSpPr>
              <a:stCxn id="20" idx="1"/>
              <a:endCxn id="18" idx="4"/>
            </p:cNvCxnSpPr>
            <p:nvPr/>
          </p:nvCxnSpPr>
          <p:spPr bwMode="auto">
            <a:xfrm rot="16200000" flipV="1">
              <a:off x="2637037" y="3902073"/>
              <a:ext cx="432605" cy="26263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" name="Rectangle 8"/>
          <p:cNvSpPr/>
          <p:nvPr/>
        </p:nvSpPr>
        <p:spPr>
          <a:xfrm>
            <a:off x="573757" y="3209375"/>
            <a:ext cx="1275146" cy="286232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Class list: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Alice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Dan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Jack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Kate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Lucy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Poppy</a:t>
            </a:r>
            <a:endParaRPr kumimoji="0" lang="en-US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Tom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en-US" dirty="0" smtClean="0">
                <a:latin typeface="Arial"/>
                <a:cs typeface="Arial"/>
              </a:rPr>
              <a:t> Zara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endParaRPr kumimoji="0" lang="en-US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/>
              <a:cs typeface="Arial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52517" y="3763373"/>
            <a:ext cx="2544406" cy="2031325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401808" y="3264137"/>
            <a:ext cx="1941720" cy="3693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Mutual</a:t>
            </a:r>
            <a:r>
              <a:rPr kumimoji="0" lang="en-US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cs typeface="Arial"/>
              </a:rPr>
              <a:t>contacts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6609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68</Words>
  <Application>Microsoft Office PowerPoint</Application>
  <PresentationFormat>On-screen Show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London School of Economics and Political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5</cp:revision>
  <dcterms:created xsi:type="dcterms:W3CDTF">2015-11-04T10:47:25Z</dcterms:created>
  <dcterms:modified xsi:type="dcterms:W3CDTF">2015-11-05T09:56:08Z</dcterms:modified>
</cp:coreProperties>
</file>